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  <p:sldId id="273" r:id="rId20"/>
    <p:sldId id="274" r:id="rId21"/>
    <p:sldId id="283" r:id="rId22"/>
    <p:sldId id="275" r:id="rId23"/>
    <p:sldId id="286" r:id="rId24"/>
    <p:sldId id="287" r:id="rId25"/>
    <p:sldId id="278" r:id="rId26"/>
    <p:sldId id="279" r:id="rId27"/>
    <p:sldId id="280" r:id="rId28"/>
  </p:sldIdLst>
  <p:sldSz cx="12192000" cy="6858000"/>
  <p:notesSz cx="6858000" cy="9144000"/>
  <p:custDataLst>
    <p:tags r:id="rId3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28"/>
  </p:normalViewPr>
  <p:slideViewPr>
    <p:cSldViewPr snapToGrid="0" snapToObjects="1">
      <p:cViewPr varScale="1">
        <p:scale>
          <a:sx n="94" d="100"/>
          <a:sy n="94" d="100"/>
        </p:scale>
        <p:origin x="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ags" Target="tags/tag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>
        <a:xfrm rot="5400000">
          <a:off x="-202287" y="205628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>
        <a:xfrm rot="5400000">
          <a:off x="4449464" y="-3485454"/>
          <a:ext cx="877500" cy="785205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>
        <a:xfrm rot="5400000">
          <a:off x="-196651" y="1346079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>
        <a:xfrm rot="5400000">
          <a:off x="4440834" y="-2342447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>
        <a:xfrm rot="5400000">
          <a:off x="-202287" y="2507702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>
        <a:xfrm rot="5400000">
          <a:off x="4440834" y="-1191411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1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69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25.xml"/><Relationship Id="rId5" Type="http://schemas.microsoft.com/office/2007/relationships/media" Target="../media/media3.mp4"/><Relationship Id="rId10" Type="http://schemas.openxmlformats.org/officeDocument/2006/relationships/image" Target="../media/image32.png"/><Relationship Id="rId4" Type="http://schemas.microsoft.com/office/2007/relationships/media" Target="../media/media2.mov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Layout" Target="../slideLayouts/slideLayout25.xml"/><Relationship Id="rId5" Type="http://schemas.microsoft.com/office/2007/relationships/media" Target="../media/media6.mp4"/><Relationship Id="rId10" Type="http://schemas.openxmlformats.org/officeDocument/2006/relationships/image" Target="../media/image35.png"/><Relationship Id="rId4" Type="http://schemas.microsoft.com/office/2007/relationships/media" Target="../media/media5.mp4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google/maps-apis/" TargetMode="External"/><Relationship Id="rId2" Type="http://schemas.openxmlformats.org/officeDocument/2006/relationships/hyperlink" Target="http://silentsai.blogspot.com/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836000" y="90900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1F76FAE9-723D-AA4B-9DA3-C2949973AD2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072EA88-3792-AC44-AC47-E48C7E356F38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992A112-3F4A-A44A-B2A4-C817D20F785F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6E0B8FF1-1EE1-1844-BAFF-97E6614143E0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5B3D3B5-AEC2-6F48-A716-3FAD37300A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7067FC9-5EFC-254F-9387-2F1740DBF5A5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1AA611F-345A-9640-8C22-304DDCDDE72E}"/>
              </a:ext>
            </a:extLst>
          </p:cNvPr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938306" y="4602600"/>
              <a:ext cx="1801814" cy="536867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5680" cy="44892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2808078" y="474912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 Main Tasks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4" name="Diagram1">
            <a:extLst>
              <a:ext uri="{FF2B5EF4-FFF2-40B4-BE49-F238E27FC236}">
                <a16:creationId xmlns:a16="http://schemas.microsoft.com/office/drawing/2014/main" id="{93AB5221-72ED-1242-844D-CB3E6FB72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50523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Simulation 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7.2 </a:t>
            </a:r>
            <a:r>
              <a:rPr lang="en-US" sz="2000" b="1" spc="-1" dirty="0">
                <a:solidFill>
                  <a:srgbClr val="FFFFFF"/>
                </a:solidFill>
              </a:rPr>
              <a:t>Determination: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526CB3-DE2B-7848-80E3-A08EB0B18084}"/>
              </a:ext>
            </a:extLst>
          </p:cNvPr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360" y="5662080"/>
              <a:ext cx="649800" cy="46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322" name="Group 5"/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3360" y="404568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&amp; Test</a:t>
            </a:r>
            <a:endParaRPr lang="en-US" sz="2000" spc="-1" dirty="0"/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Implementation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minimum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calculated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 Tasks (Implementation, Simulation and Test)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For example: the route of car with Speed 3X: around 45 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705" y="1563093"/>
            <a:ext cx="5564590" cy="4349880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 Simulation with Emulator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80922A6-A047-CD42-A0D5-891AFCD258E1}"/>
              </a:ext>
            </a:extLst>
          </p:cNvPr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4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1">
            <a:hlinkClick r:id="" action="ppaction://media"/>
            <a:extLst>
              <a:ext uri="{FF2B5EF4-FFF2-40B4-BE49-F238E27FC236}">
                <a16:creationId xmlns:a16="http://schemas.microsoft.com/office/drawing/2014/main" id="{EE0B2EB0-608C-48E0-855B-A6982666D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000" y="1789079"/>
            <a:ext cx="2385660" cy="4902974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4019285" y="811813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  <a:r>
              <a:rPr lang="en-US" sz="1200" spc="-1" dirty="0">
                <a:solidFill>
                  <a:srgbClr val="000000"/>
                </a:solidFill>
                <a:latin typeface="Arial"/>
              </a:rPr>
              <a:t>, need to speed up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8339873" y="811813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5071" y="1791972"/>
            <a:ext cx="2420712" cy="4975012"/>
          </a:xfrm>
          <a:prstGeom prst="rect">
            <a:avLst/>
          </a:prstGeom>
        </p:spPr>
      </p:pic>
      <p:pic>
        <p:nvPicPr>
          <p:cNvPr id="2" name="car5">
            <a:hlinkClick r:id="" action="ppaction://media"/>
            <a:extLst>
              <a:ext uri="{FF2B5EF4-FFF2-40B4-BE49-F238E27FC236}">
                <a16:creationId xmlns:a16="http://schemas.microsoft.com/office/drawing/2014/main" id="{2817377F-73FC-43A6-9DAE-DB3D88900E6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0367" end="46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1951" y="1791974"/>
            <a:ext cx="2420711" cy="49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6420" y="1797826"/>
            <a:ext cx="2420712" cy="4975012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672" y="656498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4800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Very long time to wait for green (just stop)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car-4">
            <a:hlinkClick r:id="" action="ppaction://media"/>
            <a:extLst>
              <a:ext uri="{FF2B5EF4-FFF2-40B4-BE49-F238E27FC236}">
                <a16:creationId xmlns:a16="http://schemas.microsoft.com/office/drawing/2014/main" id="{39745789-A366-4A11-A563-ABDE6BB3C1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67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98560" y="1797826"/>
            <a:ext cx="2420712" cy="4975012"/>
          </a:xfrm>
          <a:prstGeom prst="rect">
            <a:avLst/>
          </a:prstGeom>
        </p:spPr>
      </p:pic>
      <p:sp>
        <p:nvSpPr>
          <p:cNvPr id="14" name="CustomShape 5">
            <a:extLst>
              <a:ext uri="{FF2B5EF4-FFF2-40B4-BE49-F238E27FC236}">
                <a16:creationId xmlns:a16="http://schemas.microsoft.com/office/drawing/2014/main" id="{0BF7C6A9-11D9-4601-90F7-0BC00E3D06EC}"/>
              </a:ext>
            </a:extLst>
          </p:cNvPr>
          <p:cNvSpPr/>
          <p:nvPr/>
        </p:nvSpPr>
        <p:spPr>
          <a:xfrm>
            <a:off x="4289832" y="817667"/>
            <a:ext cx="3526028" cy="107209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Still a little</a:t>
            </a: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time to wait for green (slow down)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6" name="屏幕录制 15">
            <a:hlinkClick r:id="" action="ppaction://media"/>
            <a:extLst>
              <a:ext uri="{FF2B5EF4-FFF2-40B4-BE49-F238E27FC236}">
                <a16:creationId xmlns:a16="http://schemas.microsoft.com/office/drawing/2014/main" id="{D57933F2-1E7C-496A-92A3-A9A86FFD40C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4612" end="10424.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58958" y="1775212"/>
            <a:ext cx="2739652" cy="49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8.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9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59"/>
            <a:ext cx="11147760" cy="340373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http://silentsai.blogspot.com/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SDK </a:t>
            </a:r>
            <a:r>
              <a:rPr lang="de-DE" spc="-1" dirty="0" err="1">
                <a:solidFill>
                  <a:srgbClr val="000000"/>
                </a:solidFill>
              </a:rPr>
              <a:t>for</a:t>
            </a:r>
            <a:r>
              <a:rPr lang="de-DE" spc="-1" dirty="0">
                <a:solidFill>
                  <a:srgbClr val="000000"/>
                </a:solidFill>
              </a:rPr>
              <a:t> Android (API-Key </a:t>
            </a:r>
            <a:r>
              <a:rPr lang="de-DE" spc="-1" dirty="0" err="1">
                <a:solidFill>
                  <a:srgbClr val="000000"/>
                </a:solidFill>
              </a:rPr>
              <a:t>apply</a:t>
            </a:r>
            <a:r>
              <a:rPr lang="de-DE" spc="-1" dirty="0">
                <a:solidFill>
                  <a:srgbClr val="000000"/>
                </a:solidFill>
              </a:rPr>
              <a:t>)</a:t>
            </a:r>
            <a:r>
              <a:rPr lang="en-US" spc="-1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en-US" spc="-1" dirty="0">
                <a:solidFill>
                  <a:srgbClr val="000000"/>
                </a:solidFill>
                <a:latin typeface="Arial"/>
                <a:hlinkClick r:id="rId3"/>
              </a:rPr>
              <a:t>https://console.cloud.google.com/google/maps-apis/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br>
              <a:rPr lang="en-US" spc="-1" dirty="0">
                <a:solidFill>
                  <a:srgbClr val="000000"/>
                </a:solidFill>
                <a:latin typeface="Arial"/>
              </a:rPr>
            </a:br>
            <a:br>
              <a:rPr spc="-1" dirty="0">
                <a:solidFill>
                  <a:srgbClr val="000000"/>
                </a:solidFill>
                <a:latin typeface="Arial"/>
              </a:rPr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2EF2772-29D7-7840-968D-F699483304CE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CF93296-3E9D-1146-A081-791CEFEC77FF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39FF58B-4914-6241-A1D5-FB22E1566939}"/>
              </a:ext>
            </a:extLst>
          </p:cNvPr>
          <p:cNvSpPr/>
          <p:nvPr/>
        </p:nvSpPr>
        <p:spPr>
          <a:xfrm>
            <a:off x="941585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Java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ED9B2E8-F132-FF49-B868-10A0568E0919}"/>
              </a:ext>
            </a:extLst>
          </p:cNvPr>
          <p:cNvSpPr/>
          <p:nvPr/>
        </p:nvSpPr>
        <p:spPr>
          <a:xfrm>
            <a:off x="4829432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XML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2FBFA9FC-FF86-0241-91E1-DDCEBA04E2EA}"/>
              </a:ext>
            </a:extLst>
          </p:cNvPr>
          <p:cNvSpPr/>
          <p:nvPr/>
        </p:nvSpPr>
        <p:spPr>
          <a:xfrm>
            <a:off x="8652872" y="3585930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Class</a:t>
            </a:r>
          </a:p>
          <a:p>
            <a:pPr algn="ctr"/>
            <a:r>
              <a:rPr lang="de-DE" b="1" dirty="0" err="1"/>
              <a:t>Architecture</a:t>
            </a:r>
            <a:endParaRPr lang="de-DE" b="1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99C270E-DA6E-6540-AFE8-6A72CE37CD3E}"/>
              </a:ext>
            </a:extLst>
          </p:cNvPr>
          <p:cNvSpPr/>
          <p:nvPr/>
        </p:nvSpPr>
        <p:spPr>
          <a:xfrm>
            <a:off x="4829432" y="1713002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Application</a:t>
            </a:r>
            <a:endParaRPr lang="de-DE" b="1" dirty="0"/>
          </a:p>
        </p:txBody>
      </p: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2BBBF24-6DD2-5246-8EF3-830671DCF2B5}"/>
              </a:ext>
            </a:extLst>
          </p:cNvPr>
          <p:cNvCxnSpPr>
            <a:stCxn id="18" idx="1"/>
            <a:endCxn id="5" idx="0"/>
          </p:cNvCxnSpPr>
          <p:nvPr/>
        </p:nvCxnSpPr>
        <p:spPr>
          <a:xfrm rot="10800000" flipV="1">
            <a:off x="2208154" y="2114597"/>
            <a:ext cx="2621279" cy="147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winkelte Verbindung 8">
            <a:extLst>
              <a:ext uri="{FF2B5EF4-FFF2-40B4-BE49-F238E27FC236}">
                <a16:creationId xmlns:a16="http://schemas.microsoft.com/office/drawing/2014/main" id="{D62C1B5C-EB41-564B-B6EC-892E162870BD}"/>
              </a:ext>
            </a:extLst>
          </p:cNvPr>
          <p:cNvCxnSpPr>
            <a:stCxn id="18" idx="3"/>
            <a:endCxn id="17" idx="0"/>
          </p:cNvCxnSpPr>
          <p:nvPr/>
        </p:nvCxnSpPr>
        <p:spPr>
          <a:xfrm>
            <a:off x="7362567" y="2114597"/>
            <a:ext cx="2556873" cy="14713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932E0F-5557-9043-92FE-9CE31EFDD810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6096000" y="2516191"/>
            <a:ext cx="0" cy="106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0671B3-89FE-4C47-9121-A6EBFC9EA621}"/>
              </a:ext>
            </a:extLst>
          </p:cNvPr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C978658-FB01-8F4E-A123-0856945CAE48}"/>
              </a:ext>
            </a:extLst>
          </p:cNvPr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CC3431D-C9B5-8A4B-9E61-6048BDD4962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B3AE5DA-4296-2B4A-A3E1-D7684799A167}"/>
              </a:ext>
            </a:extLst>
          </p:cNvPr>
          <p:cNvSpPr/>
          <p:nvPr/>
        </p:nvSpPr>
        <p:spPr>
          <a:xfrm>
            <a:off x="5044440" y="1717545"/>
            <a:ext cx="210312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TrafficMonitor</a:t>
            </a:r>
            <a:endParaRPr lang="de-DE" b="1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29CA688-0A63-744A-AB9B-8CBE66C2E7C1}"/>
              </a:ext>
            </a:extLst>
          </p:cNvPr>
          <p:cNvSpPr/>
          <p:nvPr/>
        </p:nvSpPr>
        <p:spPr>
          <a:xfrm>
            <a:off x="484385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Notification</a:t>
            </a:r>
            <a:endParaRPr lang="de-DE" b="1" dirty="0"/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6107732-BC34-784C-B94D-4D19B338DA5A}"/>
              </a:ext>
            </a:extLst>
          </p:cNvPr>
          <p:cNvSpPr/>
          <p:nvPr/>
        </p:nvSpPr>
        <p:spPr>
          <a:xfrm>
            <a:off x="3557571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Location</a:t>
            </a:r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562CE95-6841-454F-BAD7-8FC4C6494390}"/>
              </a:ext>
            </a:extLst>
          </p:cNvPr>
          <p:cNvSpPr/>
          <p:nvPr/>
        </p:nvSpPr>
        <p:spPr>
          <a:xfrm>
            <a:off x="6630757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Shared</a:t>
            </a:r>
            <a:endParaRPr lang="de-DE" b="1" dirty="0"/>
          </a:p>
          <a:p>
            <a:pPr algn="ctr"/>
            <a:r>
              <a:rPr lang="de-DE" b="1" dirty="0" err="1"/>
              <a:t>Preferences</a:t>
            </a:r>
            <a:endParaRPr lang="de-DE" b="1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B982959-46D2-D749-A6BA-AF149D67947A}"/>
              </a:ext>
            </a:extLst>
          </p:cNvPr>
          <p:cNvSpPr/>
          <p:nvPr/>
        </p:nvSpPr>
        <p:spPr>
          <a:xfrm>
            <a:off x="9703943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Other Features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see</a:t>
            </a:r>
            <a:r>
              <a:rPr lang="de-DE" b="1" dirty="0"/>
              <a:t> </a:t>
            </a:r>
            <a:r>
              <a:rPr lang="de-DE" b="1" dirty="0" err="1"/>
              <a:t>slide</a:t>
            </a:r>
            <a:r>
              <a:rPr lang="de-DE" b="1" dirty="0"/>
              <a:t> 8)</a:t>
            </a:r>
          </a:p>
        </p:txBody>
      </p:sp>
      <p:cxnSp>
        <p:nvCxnSpPr>
          <p:cNvPr id="3" name="Gewinkelte Verbindung 2">
            <a:extLst>
              <a:ext uri="{FF2B5EF4-FFF2-40B4-BE49-F238E27FC236}">
                <a16:creationId xmlns:a16="http://schemas.microsoft.com/office/drawing/2014/main" id="{6B1F1AE9-67F5-CF4A-A172-BCF03775161D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rot="10800000" flipV="1">
            <a:off x="1490226" y="2119140"/>
            <a:ext cx="3554215" cy="1816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3667867E-C72F-354C-8513-D03541EB47A8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>
            <a:off x="7147560" y="2119140"/>
            <a:ext cx="3562223" cy="1816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90D18A32-BEE3-5648-A3D2-EAA739CAF91E}"/>
              </a:ext>
            </a:extLst>
          </p:cNvPr>
          <p:cNvCxnSpPr>
            <a:endCxn id="14" idx="0"/>
          </p:cNvCxnSpPr>
          <p:nvPr/>
        </p:nvCxnSpPr>
        <p:spPr>
          <a:xfrm rot="5400000">
            <a:off x="4370777" y="2713369"/>
            <a:ext cx="1414938" cy="1029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>
            <a:extLst>
              <a:ext uri="{FF2B5EF4-FFF2-40B4-BE49-F238E27FC236}">
                <a16:creationId xmlns:a16="http://schemas.microsoft.com/office/drawing/2014/main" id="{E960CAC5-CED1-7A4C-A110-F075D7231371}"/>
              </a:ext>
            </a:extLst>
          </p:cNvPr>
          <p:cNvCxnSpPr>
            <a:endCxn id="15" idx="0"/>
          </p:cNvCxnSpPr>
          <p:nvPr/>
        </p:nvCxnSpPr>
        <p:spPr>
          <a:xfrm rot="16200000" flipH="1">
            <a:off x="6409305" y="2708379"/>
            <a:ext cx="1414938" cy="1039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6934D611-31F8-7C46-858E-C4001B5803F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5DFA774-E37C-FA4C-B961-1E536FC5759C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9F3946D-D2C7-3340-9721-9AA11A6AED6D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F43185B4-6AC1-964E-8281-B0C0492C579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912B712-60C7-F842-9AE7-7DE43178A6B5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5B62033-636E-5A40-B9CB-02F44F6D37A0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305360" y="11887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7970400" y="1189080"/>
            <a:ext cx="252000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D1751E7E-B5D1-3C4A-A166-203632480678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22A62F-2BF0-9C48-A84F-EB503D0F3D6B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9C1EB71-6F97-C14A-92B8-E2F297360C54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7970400" y="1192320"/>
            <a:ext cx="252000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30536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275121DB-70DD-6646-963A-0A0D11DD797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48C2D8-FE0F-DE40-A1FB-2795407FEE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1922D70-8B9E-BC41-BFA5-3DF7FA1210DC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ceb5b023-2f7f-453b-ad45-75de5a61c3f4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1026</Words>
  <Application>Microsoft Office PowerPoint</Application>
  <PresentationFormat>宽屏</PresentationFormat>
  <Paragraphs>298</Paragraphs>
  <Slides>25</Slides>
  <Notes>6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Yiyang SONG</cp:lastModifiedBy>
  <cp:revision>277</cp:revision>
  <dcterms:created xsi:type="dcterms:W3CDTF">2020-11-16T12:50:28Z</dcterms:created>
  <dcterms:modified xsi:type="dcterms:W3CDTF">2021-02-09T23:02:58Z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